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4" r:id="rId12"/>
    <p:sldId id="268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9B7942A-DB3C-47E3-A27D-5A2429280DF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B07E1D-0214-4DF0-A35E-2806FEEEEE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942A-DB3C-47E3-A27D-5A2429280DF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7E1D-0214-4DF0-A35E-2806FEEEE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942A-DB3C-47E3-A27D-5A2429280DF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7E1D-0214-4DF0-A35E-2806FEEEE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942A-DB3C-47E3-A27D-5A2429280DF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7E1D-0214-4DF0-A35E-2806FEEEE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942A-DB3C-47E3-A27D-5A2429280DF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7E1D-0214-4DF0-A35E-2806FEEEE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942A-DB3C-47E3-A27D-5A2429280DF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7E1D-0214-4DF0-A35E-2806FEEEEE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942A-DB3C-47E3-A27D-5A2429280DF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7E1D-0214-4DF0-A35E-2806FEEEE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942A-DB3C-47E3-A27D-5A2429280DF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7E1D-0214-4DF0-A35E-2806FEEEE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942A-DB3C-47E3-A27D-5A2429280DF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7E1D-0214-4DF0-A35E-2806FEEEE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942A-DB3C-47E3-A27D-5A2429280DF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7E1D-0214-4DF0-A35E-2806FEEEEE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942A-DB3C-47E3-A27D-5A2429280DF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7E1D-0214-4DF0-A35E-2806FEEEE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9B7942A-DB3C-47E3-A27D-5A2429280DF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6B07E1D-0214-4DF0-A35E-2806FEEEE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Grassland Biome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Kristin </a:t>
            </a:r>
            <a:r>
              <a:rPr lang="en-US" dirty="0" err="1" smtClean="0">
                <a:solidFill>
                  <a:schemeClr val="tx1"/>
                </a:solidFill>
              </a:rPr>
              <a:t>HooSang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Babafemi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Ojubanire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Mariama</a:t>
            </a:r>
            <a:r>
              <a:rPr lang="en-US" dirty="0" smtClean="0">
                <a:solidFill>
                  <a:schemeClr val="tx1"/>
                </a:solidFill>
              </a:rPr>
              <a:t> Spence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Documents and Settings\20068002\Local Settings\Temporary Internet Files\Content.IE5\CXMZSBTJ\MP90018200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334" y="691760"/>
            <a:ext cx="36576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13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Apartment Homes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are able to fit 66 families in our apartment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cost of </a:t>
            </a:r>
            <a:r>
              <a:rPr lang="en-US" smtClean="0"/>
              <a:t>rent is: $300</a:t>
            </a:r>
            <a:endParaRPr lang="en-US" dirty="0" smtClean="0"/>
          </a:p>
          <a:p>
            <a:r>
              <a:rPr lang="en-US" dirty="0" smtClean="0"/>
              <a:t>Each home in the apartment will have:</a:t>
            </a:r>
          </a:p>
          <a:p>
            <a:pPr lvl="1"/>
            <a:r>
              <a:rPr lang="en-US" dirty="0" smtClean="0"/>
              <a:t>Two bedrooms</a:t>
            </a:r>
          </a:p>
          <a:p>
            <a:pPr lvl="1"/>
            <a:r>
              <a:rPr lang="en-US" dirty="0" smtClean="0"/>
              <a:t>1.5 bathroom</a:t>
            </a:r>
          </a:p>
          <a:p>
            <a:pPr lvl="1"/>
            <a:r>
              <a:rPr lang="en-US" dirty="0" smtClean="0"/>
              <a:t>Kitchen</a:t>
            </a:r>
          </a:p>
          <a:p>
            <a:pPr lvl="1"/>
            <a:r>
              <a:rPr lang="en-US" dirty="0" smtClean="0"/>
              <a:t>Living Room or Den- (whichever you choose)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also provide jobs for the incoming families if they don’t have one already.</a:t>
            </a:r>
          </a:p>
          <a:p>
            <a:r>
              <a:rPr lang="en-US" dirty="0" smtClean="0"/>
              <a:t>You can work at our local grocery store as a cashier, manager, or a sales clerk.</a:t>
            </a:r>
          </a:p>
          <a:p>
            <a:r>
              <a:rPr lang="en-US" dirty="0" smtClean="0"/>
              <a:t>If you are handy, an engineer, or a mathematician you can also work at the Hydroelectric Power Plant.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have a community park in which children and adults alike can play.</a:t>
            </a:r>
          </a:p>
          <a:p>
            <a:r>
              <a:rPr lang="en-US" dirty="0" smtClean="0"/>
              <a:t>You can also make stands and sell lemonade whatever you wish.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1143000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57400"/>
            <a:ext cx="6777317" cy="4114800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/>
              <a:t>Wood- $620400 </a:t>
            </a:r>
          </a:p>
          <a:p>
            <a:pPr lvl="1"/>
            <a:r>
              <a:rPr lang="en-US" sz="2400" dirty="0" smtClean="0"/>
              <a:t>Cement- $46433.20</a:t>
            </a:r>
          </a:p>
          <a:p>
            <a:pPr lvl="1"/>
            <a:r>
              <a:rPr lang="en-US" sz="2400" dirty="0" smtClean="0"/>
              <a:t>Bricks- $261080.82 </a:t>
            </a:r>
          </a:p>
          <a:p>
            <a:pPr lvl="1"/>
            <a:r>
              <a:rPr lang="en-US" sz="2400" dirty="0" smtClean="0"/>
              <a:t>Glass- $60257.76 </a:t>
            </a:r>
          </a:p>
          <a:p>
            <a:pPr lvl="1"/>
            <a:r>
              <a:rPr lang="en-US" sz="2400" dirty="0" smtClean="0"/>
              <a:t>Generator- $1399 </a:t>
            </a:r>
          </a:p>
          <a:p>
            <a:pPr lvl="1"/>
            <a:r>
              <a:rPr lang="en-US" sz="2400" dirty="0" smtClean="0"/>
              <a:t>Solar Panels- </a:t>
            </a:r>
            <a:r>
              <a:rPr lang="en-US" sz="2400" dirty="0" smtClean="0"/>
              <a:t>$</a:t>
            </a:r>
            <a:r>
              <a:rPr lang="en-US" sz="2400" dirty="0" smtClean="0"/>
              <a:t>1996 </a:t>
            </a:r>
          </a:p>
          <a:p>
            <a:pPr lvl="1"/>
            <a:r>
              <a:rPr lang="en-US" sz="2400" dirty="0" smtClean="0"/>
              <a:t>Doubled Doors- $14128 </a:t>
            </a:r>
          </a:p>
          <a:p>
            <a:pPr lvl="1"/>
            <a:r>
              <a:rPr lang="en-US" sz="2400" dirty="0" smtClean="0"/>
              <a:t>Park Benches- </a:t>
            </a:r>
            <a:r>
              <a:rPr lang="en-US" sz="2400" dirty="0" smtClean="0"/>
              <a:t>$</a:t>
            </a:r>
            <a:r>
              <a:rPr lang="en-US" sz="2400" dirty="0" smtClean="0"/>
              <a:t>512 </a:t>
            </a:r>
          </a:p>
          <a:p>
            <a:pPr lvl="2"/>
            <a:r>
              <a:rPr lang="en-US" sz="2400" b="1" dirty="0" smtClean="0"/>
              <a:t>Total Cost- $1006206.78 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Grassland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Grasslands are areas where the vegetation is dominated by grass and plants.</a:t>
            </a:r>
          </a:p>
          <a:p>
            <a:r>
              <a:rPr lang="en-US" dirty="0" smtClean="0"/>
              <a:t>Grasslands are everywhere except Antarctica.</a:t>
            </a:r>
          </a:p>
          <a:p>
            <a:r>
              <a:rPr lang="en-US" dirty="0" smtClean="0"/>
              <a:t>Grassland vegetation can vary in height from very short to quite tall.</a:t>
            </a:r>
          </a:p>
          <a:p>
            <a:r>
              <a:rPr lang="en-US" dirty="0" smtClean="0"/>
              <a:t>Average temperatures range between -4 and </a:t>
            </a:r>
            <a:r>
              <a:rPr lang="en-US" smtClean="0"/>
              <a:t>86 degrees </a:t>
            </a:r>
            <a:r>
              <a:rPr lang="en-US" dirty="0" smtClean="0"/>
              <a:t>Fahrenheit.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304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Bobolink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bobolink is our first animal.</a:t>
            </a:r>
          </a:p>
          <a:p>
            <a:r>
              <a:rPr lang="en-US" dirty="0" smtClean="0"/>
              <a:t>They migrate in flocks to Argentina, Bolivia, and Paraguay. </a:t>
            </a:r>
          </a:p>
          <a:p>
            <a:r>
              <a:rPr lang="en-US" dirty="0" smtClean="0"/>
              <a:t>Each fall Bobolink’s gather in large numbers in South America rice fields where they eat rice. They are known as ricebirds in these areas.</a:t>
            </a:r>
          </a:p>
          <a:p>
            <a:r>
              <a:rPr lang="en-US" dirty="0" smtClean="0"/>
              <a:t>Female bobolinks lay 5 to 6 eggs.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7480" y="152400"/>
            <a:ext cx="2362200" cy="255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80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statesymbolsusa.org/IMAGES/South_Dakota/coyote_eastern_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7039" y="304800"/>
            <a:ext cx="2702561" cy="2133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Coyote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77148"/>
          </a:xfrm>
        </p:spPr>
        <p:txBody>
          <a:bodyPr>
            <a:noAutofit/>
          </a:bodyPr>
          <a:lstStyle/>
          <a:p>
            <a:r>
              <a:rPr lang="en-US" dirty="0" smtClean="0"/>
              <a:t>The coyote is mostly found in North America.</a:t>
            </a:r>
          </a:p>
          <a:p>
            <a:r>
              <a:rPr lang="en-US" dirty="0" smtClean="0"/>
              <a:t>They are very clever and can adapt to changing landscapes easily.</a:t>
            </a:r>
          </a:p>
          <a:p>
            <a:r>
              <a:rPr lang="en-US" dirty="0" smtClean="0"/>
              <a:t>These animals will eat almost anything. </a:t>
            </a:r>
            <a:r>
              <a:rPr lang="en-US" dirty="0" smtClean="0"/>
              <a:t> </a:t>
            </a:r>
            <a:r>
              <a:rPr lang="en-US" dirty="0" smtClean="0"/>
              <a:t>They hunt rabbits, rodents, fish, frogs, and even deer. They also happily dine on insects, snakes, fruit, </a:t>
            </a:r>
            <a:r>
              <a:rPr lang="en-US" dirty="0" smtClean="0"/>
              <a:t>and grass.</a:t>
            </a:r>
          </a:p>
          <a:p>
            <a:r>
              <a:rPr lang="en-US" dirty="0" smtClean="0"/>
              <a:t>They have a keen sight and sense of smell and they travel and hunt in packs.</a:t>
            </a:r>
          </a:p>
        </p:txBody>
      </p:sp>
    </p:spTree>
    <p:extLst>
      <p:ext uri="{BB962C8B-B14F-4D97-AF65-F5344CB8AC3E}">
        <p14:creationId xmlns:p14="http://schemas.microsoft.com/office/powerpoint/2010/main" xmlns="" val="205919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-s.aces.uiuc.edu/photolib/lib1523/midsize/106_25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5608" y="457200"/>
            <a:ext cx="3124200" cy="20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Cottontail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Eastern cottontails can be found in meadows and shrubby areas in the eastern and south-central United States, southern Canada, eastern Mexico and, Central America.</a:t>
            </a:r>
          </a:p>
          <a:p>
            <a:r>
              <a:rPr lang="en-US" dirty="0" smtClean="0"/>
              <a:t>There habitats include open grassy area, clearings, and old fields. They typically eastern cottontails occupy habitats in and around farms including fields, pastures, open woods, thickets associated with fencerows, </a:t>
            </a:r>
            <a:r>
              <a:rPr lang="en-US" dirty="0"/>
              <a:t>wooded thickets, forest edges, and suburban </a:t>
            </a:r>
            <a:r>
              <a:rPr lang="en-US" dirty="0" smtClean="0"/>
              <a:t>areas. They are also found in swamps and marshes and usually avoid dense woods. They are rarely found in woods.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31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animals will be given a reservation of land that they can peacefully live on.</a:t>
            </a:r>
          </a:p>
          <a:p>
            <a:r>
              <a:rPr lang="en-US" dirty="0" smtClean="0"/>
              <a:t>We will make sure they don’t get out to harm people by building a brick wall around the whole reservation.</a:t>
            </a:r>
          </a:p>
          <a:p>
            <a:r>
              <a:rPr lang="en-US" dirty="0" smtClean="0"/>
              <a:t>There will also be a gate if you want to go in with a tour guide to see the animals.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an eco-friendly community, which will include:</a:t>
            </a:r>
          </a:p>
          <a:p>
            <a:pPr lvl="1"/>
            <a:r>
              <a:rPr lang="en-US" dirty="0" smtClean="0"/>
              <a:t>Recycle Bins</a:t>
            </a:r>
          </a:p>
          <a:p>
            <a:pPr lvl="1"/>
            <a:r>
              <a:rPr lang="en-US" dirty="0" smtClean="0"/>
              <a:t>Solar Panel Windows</a:t>
            </a:r>
          </a:p>
          <a:p>
            <a:pPr lvl="1"/>
            <a:r>
              <a:rPr lang="en-US" dirty="0" smtClean="0"/>
              <a:t>Wind Turbines</a:t>
            </a:r>
          </a:p>
          <a:p>
            <a:pPr lvl="1"/>
            <a:r>
              <a:rPr lang="en-US" dirty="0" smtClean="0"/>
              <a:t>Compact Florescent Light Bulbs- (which save energy)</a:t>
            </a:r>
          </a:p>
          <a:p>
            <a:pPr lvl="1"/>
            <a:r>
              <a:rPr lang="en-US" dirty="0" smtClean="0"/>
              <a:t>A Hydroelectric Plant- (to create energy and clean the water)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14400"/>
            <a:ext cx="7024744" cy="1143000"/>
          </a:xfrm>
        </p:spPr>
        <p:txBody>
          <a:bodyPr/>
          <a:lstStyle/>
          <a:p>
            <a:r>
              <a:rPr lang="en-US" dirty="0" smtClean="0"/>
              <a:t>Apartment Layout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13" y="1981200"/>
            <a:ext cx="4616174" cy="4267200"/>
          </a:xfrm>
        </p:spPr>
      </p:pic>
      <p:sp>
        <p:nvSpPr>
          <p:cNvPr id="5" name="TextBox 4"/>
          <p:cNvSpPr txBox="1"/>
          <p:nvPr/>
        </p:nvSpPr>
        <p:spPr>
          <a:xfrm>
            <a:off x="2286000" y="4876800"/>
            <a:ext cx="3352800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Green</a:t>
            </a:r>
            <a:r>
              <a:rPr lang="en-US" sz="1400" dirty="0" smtClean="0"/>
              <a:t>- Hallway</a:t>
            </a:r>
          </a:p>
          <a:p>
            <a:r>
              <a:rPr lang="en-US" sz="1400" dirty="0" smtClean="0">
                <a:solidFill>
                  <a:schemeClr val="accent3"/>
                </a:solidFill>
              </a:rPr>
              <a:t>Orange</a:t>
            </a:r>
            <a:r>
              <a:rPr lang="en-US" sz="1400" dirty="0" smtClean="0"/>
              <a:t>- Elevator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Blue</a:t>
            </a:r>
            <a:r>
              <a:rPr lang="en-US" sz="1400" dirty="0" smtClean="0"/>
              <a:t>- Bathroom</a:t>
            </a:r>
          </a:p>
          <a:p>
            <a:r>
              <a:rPr lang="en-US" sz="1400" dirty="0" smtClean="0">
                <a:solidFill>
                  <a:srgbClr val="FFC000"/>
                </a:solidFill>
              </a:rPr>
              <a:t>Yellow</a:t>
            </a:r>
            <a:r>
              <a:rPr lang="en-US" sz="1400" dirty="0" smtClean="0"/>
              <a:t>- Kitchen</a:t>
            </a:r>
          </a:p>
          <a:p>
            <a:r>
              <a:rPr lang="en-US" sz="1400" dirty="0" smtClean="0">
                <a:solidFill>
                  <a:srgbClr val="7030A0"/>
                </a:solidFill>
              </a:rPr>
              <a:t>Purple</a:t>
            </a:r>
            <a:r>
              <a:rPr lang="en-US" sz="1400" dirty="0" smtClean="0"/>
              <a:t>- Bedroom</a:t>
            </a:r>
          </a:p>
          <a:p>
            <a:r>
              <a:rPr lang="en-US" sz="1400" dirty="0" smtClean="0">
                <a:solidFill>
                  <a:srgbClr val="C6A98C"/>
                </a:solidFill>
              </a:rPr>
              <a:t>Beige</a:t>
            </a:r>
            <a:r>
              <a:rPr lang="en-US" sz="1400" dirty="0" smtClean="0"/>
              <a:t>- Stairs</a:t>
            </a:r>
          </a:p>
          <a:p>
            <a:r>
              <a:rPr lang="en-US" sz="1400" dirty="0" smtClean="0"/>
              <a:t>Shaded- Living Room/Den/Hallway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14499" y="-495302"/>
            <a:ext cx="5791199" cy="815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0"/>
            <a:ext cx="7024744" cy="1143000"/>
          </a:xfrm>
        </p:spPr>
        <p:txBody>
          <a:bodyPr/>
          <a:lstStyle/>
          <a:p>
            <a:r>
              <a:rPr lang="en-US" dirty="0" smtClean="0"/>
              <a:t>Town Layout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199</TotalTime>
  <Words>554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Grassland Biome </vt:lpstr>
      <vt:lpstr>Grassland </vt:lpstr>
      <vt:lpstr>Bobolink </vt:lpstr>
      <vt:lpstr>Coyote</vt:lpstr>
      <vt:lpstr>Eastern Cottontail</vt:lpstr>
      <vt:lpstr>Animals</vt:lpstr>
      <vt:lpstr>Community</vt:lpstr>
      <vt:lpstr>Apartment Layout</vt:lpstr>
      <vt:lpstr>Town Layout</vt:lpstr>
      <vt:lpstr>Apartment Homes</vt:lpstr>
      <vt:lpstr>Jobs</vt:lpstr>
      <vt:lpstr>Entertainment</vt:lpstr>
      <vt:lpstr>Budget</vt:lpstr>
    </vt:vector>
  </TitlesOfParts>
  <Company>Southfield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Grassland Biome </dc:title>
  <dc:creator>SPS-User</dc:creator>
  <cp:lastModifiedBy>Administrator</cp:lastModifiedBy>
  <cp:revision>29</cp:revision>
  <dcterms:created xsi:type="dcterms:W3CDTF">2012-09-27T16:55:00Z</dcterms:created>
  <dcterms:modified xsi:type="dcterms:W3CDTF">2012-10-12T17:30:14Z</dcterms:modified>
</cp:coreProperties>
</file>